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3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037"/>
  </p:normalViewPr>
  <p:slideViewPr>
    <p:cSldViewPr snapToGrid="0" snapToObjects="1">
      <p:cViewPr varScale="1">
        <p:scale>
          <a:sx n="107" d="100"/>
          <a:sy n="107" d="100"/>
        </p:scale>
        <p:origin x="2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2/21/22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2/21/22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jpe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png"/><Relationship Id="rId5" Type="http://schemas.openxmlformats.org/officeDocument/2006/relationships/image" Target="../media/image15.jp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5F086-6E1C-6947-AE70-59C8619C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35200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b="1" dirty="0"/>
              <a:t>Projet 3 OH MY FOOD</a:t>
            </a:r>
            <a:br>
              <a:rPr lang="fr-FR" dirty="0"/>
            </a:br>
            <a:br>
              <a:rPr lang="fr-FR" dirty="0"/>
            </a:br>
            <a:r>
              <a:rPr lang="fr-FR" sz="4900" dirty="0"/>
              <a:t>Dynamisez une page web avec des animations CSS</a:t>
            </a:r>
            <a:br>
              <a:rPr lang="fr-FR" sz="4900" dirty="0"/>
            </a:br>
            <a:endParaRPr lang="fr-FR" sz="49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E1F8EA-2930-694C-8767-3D2945B6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821238"/>
            <a:ext cx="8791575" cy="1655762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Présenté́ par </a:t>
            </a:r>
            <a:r>
              <a:rPr lang="fr-FR" sz="2800" dirty="0"/>
              <a:t>Marine </a:t>
            </a:r>
            <a:r>
              <a:rPr lang="fr-FR" sz="2800" dirty="0" err="1"/>
              <a:t>Teyssere</a:t>
            </a:r>
            <a:r>
              <a:rPr lang="fr-FR" sz="28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99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7F6A5-0CFE-0D42-AD37-FE34BA40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Validateur w3c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D1CF55-FCC2-9446-972A-4F78FEF54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HTML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051779-2F00-FD43-9BC9-B50401B89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366" y="3073400"/>
            <a:ext cx="4348480" cy="27178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479F58-5D54-6A4F-9BF7-8D22AAD6E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CSS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7C836A-88C6-ED43-A9A9-36D63B87BD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5566" y="3073400"/>
            <a:ext cx="4348480" cy="271780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E2FBB13-DA68-4F46-BAF6-62882C01B148}"/>
              </a:ext>
            </a:extLst>
          </p:cNvPr>
          <p:cNvSpPr txBox="1"/>
          <p:nvPr/>
        </p:nvSpPr>
        <p:spPr>
          <a:xfrm>
            <a:off x="1044430" y="1746415"/>
            <a:ext cx="1009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Il est important de valider les codes pour s'assurer qu'ils contiennent pas d'erreur.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51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3E229A-5B73-FF41-B7D5-58FA42DA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5" y="226694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Difficultés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6" name="Image 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DAFE6FF-0890-5D4C-BB82-52288D0C1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6" r="201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Rectangle 6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E137CD-B051-574E-917D-6C83CEB39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2519" y="618518"/>
            <a:ext cx="4053268" cy="546478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i="1" dirty="0" err="1"/>
              <a:t>Mes</a:t>
            </a:r>
            <a:r>
              <a:rPr lang="en-US" sz="2400" i="1" dirty="0"/>
              <a:t> </a:t>
            </a:r>
            <a:r>
              <a:rPr lang="en-US" sz="2400" i="1" dirty="0" err="1"/>
              <a:t>principales</a:t>
            </a:r>
            <a:r>
              <a:rPr lang="en-US" sz="2400" i="1" dirty="0"/>
              <a:t> </a:t>
            </a:r>
            <a:r>
              <a:rPr lang="en-US" sz="2400" i="1" dirty="0" err="1"/>
              <a:t>difficultés</a:t>
            </a:r>
            <a:r>
              <a:rPr lang="en-US" sz="2400" i="1" dirty="0"/>
              <a:t> </a:t>
            </a:r>
            <a:r>
              <a:rPr lang="en-US" sz="2400" i="1" dirty="0" err="1"/>
              <a:t>liées</a:t>
            </a:r>
            <a:r>
              <a:rPr lang="en-US" sz="2400" i="1" dirty="0"/>
              <a:t> </a:t>
            </a:r>
            <a:r>
              <a:rPr lang="en-US" sz="2400" i="1" dirty="0" err="1"/>
              <a:t>à</a:t>
            </a:r>
            <a:r>
              <a:rPr lang="en-US" sz="2400" i="1" dirty="0"/>
              <a:t> </a:t>
            </a:r>
            <a:r>
              <a:rPr lang="en-US" sz="2400" i="1" dirty="0" err="1"/>
              <a:t>ce</a:t>
            </a:r>
            <a:r>
              <a:rPr lang="en-US" sz="2400" i="1" dirty="0"/>
              <a:t> </a:t>
            </a:r>
            <a:r>
              <a:rPr lang="en-US" sz="2400" i="1" dirty="0" err="1"/>
              <a:t>projet</a:t>
            </a:r>
            <a:r>
              <a:rPr lang="en-US" sz="2400" i="1" dirty="0"/>
              <a:t> </a:t>
            </a:r>
            <a:r>
              <a:rPr lang="en-US" sz="2400" i="1" dirty="0" err="1"/>
              <a:t>ont</a:t>
            </a:r>
            <a:r>
              <a:rPr lang="en-US" sz="2400" i="1" dirty="0"/>
              <a:t> </a:t>
            </a:r>
            <a:r>
              <a:rPr lang="en-US" sz="2400" i="1" dirty="0" err="1"/>
              <a:t>été</a:t>
            </a:r>
            <a:r>
              <a:rPr lang="en-US" sz="2400" i="1" dirty="0"/>
              <a:t> : </a:t>
            </a:r>
          </a:p>
          <a:p>
            <a:pPr algn="ctr"/>
            <a:endParaRPr lang="en-US" sz="2400" i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Utilisation</a:t>
            </a:r>
            <a:r>
              <a:rPr lang="en-US" sz="2400" dirty="0"/>
              <a:t> Git et GitHub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Compiler mon code ./Sass/</a:t>
            </a:r>
            <a:r>
              <a:rPr lang="en-US" sz="2400" dirty="0" err="1"/>
              <a:t>Main.scss</a:t>
            </a:r>
            <a:r>
              <a:rPr lang="en-US" sz="2400" dirty="0"/>
              <a:t> ./Style/</a:t>
            </a:r>
            <a:r>
              <a:rPr lang="en-US" sz="2400" dirty="0" err="1"/>
              <a:t>Style.css</a:t>
            </a:r>
            <a:r>
              <a:rPr lang="en-US" sz="2400" dirty="0"/>
              <a:t> --watch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Confusions entre animation / transitions </a:t>
            </a:r>
          </a:p>
        </p:txBody>
      </p:sp>
    </p:spTree>
    <p:extLst>
      <p:ext uri="{BB962C8B-B14F-4D97-AF65-F5344CB8AC3E}">
        <p14:creationId xmlns:p14="http://schemas.microsoft.com/office/powerpoint/2010/main" val="313370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A10AC-AFF3-584A-B7E7-989780A1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91596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MERCI</a:t>
            </a:r>
            <a:b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fr-FR" dirty="0"/>
              <a:t>Je suis </a:t>
            </a:r>
            <a:r>
              <a:rPr lang="fr-FR" dirty="0" err="1"/>
              <a:t>prête</a:t>
            </a:r>
            <a:r>
              <a:rPr lang="fr-FR" dirty="0"/>
              <a:t> à </a:t>
            </a:r>
            <a:r>
              <a:rPr lang="fr-FR" dirty="0" err="1"/>
              <a:t>répondre</a:t>
            </a:r>
            <a:r>
              <a:rPr lang="fr-FR" dirty="0"/>
              <a:t> à vos questions </a:t>
            </a:r>
            <a:br>
              <a:rPr lang="fr-FR" sz="9600" dirty="0"/>
            </a:br>
            <a:endParaRPr lang="fr-FR"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30D863-F3B9-5C4C-BD16-724E0624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551" y="263525"/>
            <a:ext cx="4598985" cy="6117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CONTEXTE</a:t>
            </a:r>
          </a:p>
        </p:txBody>
      </p:sp>
      <p:pic>
        <p:nvPicPr>
          <p:cNvPr id="7" name="Espace réservé du contenu 6" descr="Une image contenant portable, personne, ordinateur, table&#10;&#10;Description générée automatiquement">
            <a:extLst>
              <a:ext uri="{FF2B5EF4-FFF2-40B4-BE49-F238E27FC236}">
                <a16:creationId xmlns:a16="http://schemas.microsoft.com/office/drawing/2014/main" id="{1F3BF4DC-2164-C74C-9514-2DE2B7E3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899" r="415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1C2557-4B99-0E42-B6FE-7446E01C6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099" y="959644"/>
            <a:ext cx="5343526" cy="544195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ctr"/>
            <a:r>
              <a:rPr lang="fr-FR" sz="2400" u="sng" dirty="0"/>
              <a:t>Mise en situation </a:t>
            </a:r>
          </a:p>
          <a:p>
            <a:r>
              <a:rPr lang="fr-FR" sz="2400" dirty="0"/>
              <a:t>Je viens d’être recruté en tant que développeuse junior chez </a:t>
            </a:r>
            <a:r>
              <a:rPr lang="fr-FR" sz="2400" dirty="0" err="1"/>
              <a:t>Ohmyfood</a:t>
            </a:r>
            <a:r>
              <a:rPr lang="fr-FR" sz="2400" dirty="0"/>
              <a:t>, une startup qui développe un site pour répertorier les menus de restaurants gastronomique et permettre aux clients de choisir leur repas en ligne afin qu’ils soient prêts à leur arrivée. </a:t>
            </a:r>
          </a:p>
          <a:p>
            <a:pPr algn="ctr"/>
            <a:r>
              <a:rPr lang="fr-FR" sz="2400" u="sng" dirty="0"/>
              <a:t>Mission </a:t>
            </a:r>
          </a:p>
          <a:p>
            <a:r>
              <a:rPr lang="fr-FR" sz="2400" dirty="0"/>
              <a:t>Je suis chargé de le créer la première version du site et d’y intégrer les menus des quatre premiers restaurants démarchés par la commerciale. Je dois créer le site à l’aide des maquettes faites par le designer, en HTML et CSS, également avec SASS et en faisant des </a:t>
            </a:r>
            <a:r>
              <a:rPr lang="fr-FR" sz="2400" dirty="0" err="1"/>
              <a:t>commits</a:t>
            </a:r>
            <a:r>
              <a:rPr lang="fr-FR" sz="2400" dirty="0"/>
              <a:t> réguliers sur </a:t>
            </a:r>
            <a:r>
              <a:rPr lang="fr-FR" sz="2400" dirty="0" err="1"/>
              <a:t>Git-Hub</a:t>
            </a:r>
            <a:r>
              <a:rPr lang="fr-FR" sz="2400" dirty="0"/>
              <a:t>. </a:t>
            </a:r>
          </a:p>
          <a:p>
            <a:endParaRPr lang="fr-FR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Espace réservé pour une image  12" descr="Une image contenant assiette, table&#10;&#10;Description générée automatiquement">
            <a:extLst>
              <a:ext uri="{FF2B5EF4-FFF2-40B4-BE49-F238E27FC236}">
                <a16:creationId xmlns:a16="http://schemas.microsoft.com/office/drawing/2014/main" id="{3127D479-27DA-E14A-AA17-AB3AAE5CFAD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3118" r="24659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3B4A2D91-EBCF-D840-846F-5C2FC3429FC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5"/>
          <a:srcRect t="26980" r="-1" b="60716"/>
          <a:stretch/>
        </p:blipFill>
        <p:spPr>
          <a:xfrm>
            <a:off x="-1" y="4289538"/>
            <a:ext cx="4644769" cy="2568462"/>
          </a:xfrm>
          <a:prstGeom prst="rect">
            <a:avLst/>
          </a:prstGeom>
        </p:spPr>
      </p:pic>
      <p:pic>
        <p:nvPicPr>
          <p:cNvPr id="21" name="Espace réservé pour une image  20" descr="Une image contenant alimentation, intérieur, plat&#10;&#10;Description générée automatiquement">
            <a:extLst>
              <a:ext uri="{FF2B5EF4-FFF2-40B4-BE49-F238E27FC236}">
                <a16:creationId xmlns:a16="http://schemas.microsoft.com/office/drawing/2014/main" id="{F59DBF42-A965-5A44-B3AD-5FF94146B1E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6"/>
          <a:srcRect l="7697" r="17013" b="-1"/>
          <a:stretch/>
        </p:blipFill>
        <p:spPr>
          <a:xfrm>
            <a:off x="4651122" y="10"/>
            <a:ext cx="7537703" cy="685799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90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E126F84-DAEB-C842-97F2-FE50CBDF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20" y="2440781"/>
            <a:ext cx="4610516" cy="2795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300" cap="none" dirty="0">
                <a:latin typeface="+mn-lt"/>
              </a:rPr>
              <a:t>Afin de </a:t>
            </a:r>
            <a:r>
              <a:rPr lang="en-US" sz="2300" cap="none" dirty="0" err="1">
                <a:latin typeface="+mn-lt"/>
              </a:rPr>
              <a:t>réussir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cette</a:t>
            </a:r>
            <a:r>
              <a:rPr lang="en-US" sz="2300" cap="none" dirty="0">
                <a:latin typeface="+mn-lt"/>
              </a:rPr>
              <a:t> mission, </a:t>
            </a:r>
            <a:r>
              <a:rPr lang="en-US" sz="2300" cap="none" dirty="0" err="1">
                <a:latin typeface="+mn-lt"/>
              </a:rPr>
              <a:t>j’ai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eu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 ma disposition : les maquettes mobile, des </a:t>
            </a:r>
            <a:r>
              <a:rPr lang="en-US" sz="2300" cap="none" dirty="0" err="1">
                <a:latin typeface="+mn-lt"/>
              </a:rPr>
              <a:t>visuels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vidéos</a:t>
            </a:r>
            <a:r>
              <a:rPr lang="en-US" sz="2300" cap="none" dirty="0">
                <a:latin typeface="+mn-lt"/>
              </a:rPr>
              <a:t> des animations, photos et menus du </a:t>
            </a:r>
            <a:r>
              <a:rPr lang="en-US" sz="2300" cap="none" dirty="0" err="1">
                <a:latin typeface="+mn-lt"/>
              </a:rPr>
              <a:t>projet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ainsi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qu’un</a:t>
            </a:r>
            <a:r>
              <a:rPr lang="en-US" sz="2300" cap="none" dirty="0">
                <a:latin typeface="+mn-lt"/>
              </a:rPr>
              <a:t> brief </a:t>
            </a:r>
            <a:r>
              <a:rPr lang="en-US" sz="2300" cap="none" dirty="0" err="1">
                <a:latin typeface="+mn-lt"/>
              </a:rPr>
              <a:t>incluant</a:t>
            </a:r>
            <a:r>
              <a:rPr lang="en-US" sz="2300" cap="none" dirty="0">
                <a:latin typeface="+mn-lt"/>
              </a:rPr>
              <a:t> des </a:t>
            </a:r>
            <a:r>
              <a:rPr lang="en-US" sz="2300" cap="none" dirty="0" err="1">
                <a:latin typeface="+mn-lt"/>
              </a:rPr>
              <a:t>informations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complémentaires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̀ </a:t>
            </a:r>
            <a:r>
              <a:rPr lang="en-US" sz="2300" cap="none" dirty="0" err="1">
                <a:latin typeface="+mn-lt"/>
              </a:rPr>
              <a:t>sa</a:t>
            </a:r>
            <a:r>
              <a:rPr lang="en-US" sz="2300" cap="none" dirty="0">
                <a:latin typeface="+mn-lt"/>
              </a:rPr>
              <a:t> </a:t>
            </a:r>
            <a:br>
              <a:rPr lang="en-US" sz="2300" cap="none" dirty="0">
                <a:latin typeface="+mn-lt"/>
              </a:rPr>
            </a:br>
            <a:r>
              <a:rPr lang="en-US" sz="2300" cap="none" dirty="0" err="1">
                <a:latin typeface="+mn-lt"/>
              </a:rPr>
              <a:t>réalisation</a:t>
            </a:r>
            <a:r>
              <a:rPr lang="en-US" sz="2300" cap="none" dirty="0">
                <a:latin typeface="+mn-lt"/>
              </a:rPr>
              <a:t>.</a:t>
            </a: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endParaRPr lang="en-US" sz="2200" dirty="0">
              <a:latin typeface="+mn-lt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66CC1CB-7E74-D34B-B0A6-DC59EF243FE0}"/>
              </a:ext>
            </a:extLst>
          </p:cNvPr>
          <p:cNvSpPr txBox="1"/>
          <p:nvPr/>
        </p:nvSpPr>
        <p:spPr>
          <a:xfrm>
            <a:off x="6679753" y="1314876"/>
            <a:ext cx="3480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RESSOURCES</a:t>
            </a:r>
            <a:endParaRPr lang="fr-FR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4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roup 167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93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a14="http://schemas.microsoft.com/office/drawing/2010/main" xmlns:p14="http://schemas.microsoft.com/office/powerpoint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41" name="Group 208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42" name="Rectangle 209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Espace réservé du contenu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1D59B8-0571-1A4C-9281-B76E32A7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>
            <a:alphaModFix/>
          </a:blip>
          <a:srcRect t="19419" b="2431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43" name="Group 212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14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1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2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3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4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25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6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7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A37046-5E2B-1D44-A960-3C02531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3" y="8096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Etapes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réalisation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0C3D8B-1334-AF45-AAFE-666027ACD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821" y="593716"/>
            <a:ext cx="10456331" cy="6388089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Cours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 err="1"/>
              <a:t>Apprenez</a:t>
            </a:r>
            <a:r>
              <a:rPr lang="en-US" sz="6800" dirty="0"/>
              <a:t> </a:t>
            </a:r>
            <a:r>
              <a:rPr lang="en-US" sz="6800" dirty="0" err="1"/>
              <a:t>à</a:t>
            </a:r>
            <a:r>
              <a:rPr lang="en-US" sz="6800" dirty="0"/>
              <a:t> </a:t>
            </a:r>
            <a:r>
              <a:rPr lang="en-US" sz="6800" dirty="0" err="1"/>
              <a:t>utiliser</a:t>
            </a:r>
            <a:r>
              <a:rPr lang="en-US" sz="6800" dirty="0"/>
              <a:t> la </a:t>
            </a:r>
            <a:r>
              <a:rPr lang="en-US" sz="6800" dirty="0" err="1"/>
              <a:t>ligne</a:t>
            </a:r>
            <a:r>
              <a:rPr lang="en-US" sz="6800" dirty="0"/>
              <a:t> de </a:t>
            </a:r>
            <a:r>
              <a:rPr lang="en-US" sz="6800" dirty="0" err="1"/>
              <a:t>commande</a:t>
            </a:r>
            <a:r>
              <a:rPr lang="en-US" sz="6800" dirty="0"/>
              <a:t> dans un terminal / </a:t>
            </a:r>
            <a:r>
              <a:rPr lang="en-US" sz="6800" dirty="0" err="1"/>
              <a:t>Simplifiez-vous</a:t>
            </a:r>
            <a:r>
              <a:rPr lang="en-US" sz="6800" dirty="0"/>
              <a:t> le CSS avec Sass / </a:t>
            </a:r>
            <a:r>
              <a:rPr lang="en-US" sz="6800" dirty="0" err="1"/>
              <a:t>Créez</a:t>
            </a:r>
            <a:r>
              <a:rPr lang="en-US" sz="6800" dirty="0"/>
              <a:t> des animations CSS </a:t>
            </a:r>
            <a:r>
              <a:rPr lang="en-US" sz="6800" dirty="0" err="1"/>
              <a:t>modernes</a:t>
            </a:r>
            <a:r>
              <a:rPr lang="en-US" sz="6800" dirty="0"/>
              <a:t> / </a:t>
            </a:r>
            <a:r>
              <a:rPr lang="en-US" sz="6800" dirty="0" err="1"/>
              <a:t>Gérez</a:t>
            </a:r>
            <a:r>
              <a:rPr lang="en-US" sz="6800" dirty="0"/>
              <a:t> du code avec Git et GitHub</a:t>
            </a:r>
          </a:p>
          <a:p>
            <a:pPr algn="ctr">
              <a:lnSpc>
                <a:spcPct val="110000"/>
              </a:lnSpc>
            </a:pPr>
            <a:r>
              <a:rPr lang="en-US" sz="6800" i="1" dirty="0" err="1"/>
              <a:t>Mais</a:t>
            </a:r>
            <a:r>
              <a:rPr lang="en-US" sz="6800" i="1" dirty="0"/>
              <a:t> </a:t>
            </a:r>
            <a:r>
              <a:rPr lang="en-US" sz="6800" i="1" dirty="0" err="1"/>
              <a:t>aussi</a:t>
            </a:r>
            <a:endParaRPr lang="en-US" sz="6800" i="1" dirty="0"/>
          </a:p>
          <a:p>
            <a:pPr>
              <a:lnSpc>
                <a:spcPct val="110000"/>
              </a:lnSpc>
            </a:pPr>
            <a:r>
              <a:rPr lang="en-US" sz="6800" dirty="0"/>
              <a:t>“</a:t>
            </a:r>
            <a:r>
              <a:rPr lang="en-US" sz="6800" dirty="0" err="1"/>
              <a:t>Utiliser</a:t>
            </a:r>
            <a:r>
              <a:rPr lang="en-US" sz="6800" dirty="0"/>
              <a:t> les animations CSS” de </a:t>
            </a:r>
            <a:r>
              <a:rPr lang="en-US" sz="6800" dirty="0" err="1"/>
              <a:t>developper-mozilla</a:t>
            </a:r>
            <a:r>
              <a:rPr lang="en-US" sz="6800" dirty="0"/>
              <a:t> et</a:t>
            </a:r>
            <a:r>
              <a:rPr lang="en-US" sz="6800" b="1" dirty="0"/>
              <a:t> “</a:t>
            </a:r>
            <a:r>
              <a:rPr lang="en-US" sz="6800" dirty="0"/>
              <a:t>Les conditions et </a:t>
            </a:r>
            <a:r>
              <a:rPr lang="en-US" sz="6800" dirty="0" err="1"/>
              <a:t>boucles</a:t>
            </a:r>
            <a:r>
              <a:rPr lang="en-US" sz="6800" dirty="0"/>
              <a:t> Sass” de Pierre Giraud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Préparation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endParaRPr lang="en-US" sz="6200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6800" dirty="0"/>
              <a:t>- Dessin de la maquette à la main avec </a:t>
            </a:r>
            <a:r>
              <a:rPr lang="en-US" sz="6800" dirty="0" err="1"/>
              <a:t>intégration</a:t>
            </a:r>
            <a:r>
              <a:rPr lang="en-US" sz="6800" dirty="0"/>
              <a:t> des futures </a:t>
            </a:r>
            <a:r>
              <a:rPr lang="en-US" sz="6800" dirty="0" err="1"/>
              <a:t>balises</a:t>
            </a:r>
            <a:r>
              <a:rPr lang="en-US" sz="68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</a:t>
            </a:r>
            <a:r>
              <a:rPr lang="en-US" sz="6800" dirty="0" err="1"/>
              <a:t>Création</a:t>
            </a:r>
            <a:r>
              <a:rPr lang="en-US" sz="6800" dirty="0"/>
              <a:t> d’un Git-Hub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Installation de Sass et Git via le terminal de mon Visual Studio Code 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Réalisation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HTML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CSS.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6800" dirty="0"/>
              <a:t>. Animations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6800" dirty="0"/>
              <a:t>. Responsive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500" dirty="0"/>
              <a:t>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10446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p14="http://schemas.microsoft.com/office/powerpoint/2010/main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E6ED00-4D39-9D4D-9A23-EDFCBEC9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111" y="1797772"/>
            <a:ext cx="4116967" cy="214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 err="1"/>
              <a:t>Utiliser</a:t>
            </a:r>
            <a:r>
              <a:rPr lang="en-US" sz="2600" dirty="0"/>
              <a:t> un </a:t>
            </a:r>
            <a:r>
              <a:rPr lang="en-US" sz="2600" dirty="0" err="1"/>
              <a:t>système</a:t>
            </a:r>
            <a:r>
              <a:rPr lang="en-US" sz="2600" dirty="0"/>
              <a:t> de gestion de versions pour le </a:t>
            </a:r>
            <a:r>
              <a:rPr lang="en-US" sz="2600" dirty="0" err="1"/>
              <a:t>suivi</a:t>
            </a:r>
            <a:r>
              <a:rPr lang="en-US" sz="2600" dirty="0"/>
              <a:t> du </a:t>
            </a:r>
            <a:r>
              <a:rPr lang="en-US" sz="2600" dirty="0" err="1"/>
              <a:t>projet</a:t>
            </a:r>
            <a:r>
              <a:rPr lang="en-US" sz="2600" dirty="0"/>
              <a:t> et son </a:t>
            </a:r>
            <a:r>
              <a:rPr lang="en-US" sz="2600" dirty="0" err="1"/>
              <a:t>hébergement</a:t>
            </a:r>
            <a:endParaRPr lang="en-US" sz="2600" dirty="0"/>
          </a:p>
        </p:txBody>
      </p:sp>
      <p:pic>
        <p:nvPicPr>
          <p:cNvPr id="4" name="Image 3" descr="Une image contenant texte, moniteur, noir, capture d’écran&#10;&#10;Description générée automatiquement">
            <a:extLst>
              <a:ext uri="{FF2B5EF4-FFF2-40B4-BE49-F238E27FC236}">
                <a16:creationId xmlns:a16="http://schemas.microsoft.com/office/drawing/2014/main" id="{16A56F3D-C004-C545-B8EC-A1563AC9B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7447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Image 5" descr="Une image contenant texte, moniteur, équipement électronique, noir&#10;&#10;Description générée automatiquement">
            <a:extLst>
              <a:ext uri="{FF2B5EF4-FFF2-40B4-BE49-F238E27FC236}">
                <a16:creationId xmlns:a16="http://schemas.microsoft.com/office/drawing/2014/main" id="{9F352190-2C44-404A-AAA1-7B729B37D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2738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53EEF93-38D0-EB40-9B1D-7B56A05F43B8}"/>
              </a:ext>
            </a:extLst>
          </p:cNvPr>
          <p:cNvSpPr txBox="1"/>
          <p:nvPr/>
        </p:nvSpPr>
        <p:spPr>
          <a:xfrm>
            <a:off x="7705343" y="4043801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github.com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marineteyssere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/p3_marineteyssereomf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D5E49F-7FA8-2548-99B6-2AC0E04B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21"/>
            <a:ext cx="10770393" cy="714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 err="1">
                <a:solidFill>
                  <a:schemeClr val="bg1"/>
                </a:solidFill>
              </a:rPr>
              <a:t>Créer</a:t>
            </a:r>
            <a:r>
              <a:rPr lang="en-US" sz="3400" dirty="0">
                <a:solidFill>
                  <a:schemeClr val="bg1"/>
                </a:solidFill>
              </a:rPr>
              <a:t> des </a:t>
            </a:r>
            <a:r>
              <a:rPr lang="en-US" sz="3400" dirty="0" err="1">
                <a:solidFill>
                  <a:schemeClr val="bg1"/>
                </a:solidFill>
              </a:rPr>
              <a:t>effets</a:t>
            </a:r>
            <a:r>
              <a:rPr lang="en-US" sz="3400" dirty="0">
                <a:solidFill>
                  <a:schemeClr val="bg1"/>
                </a:solidFill>
              </a:rPr>
              <a:t> CSS </a:t>
            </a:r>
            <a:r>
              <a:rPr lang="en-US" sz="3400" dirty="0" err="1">
                <a:solidFill>
                  <a:schemeClr val="bg1"/>
                </a:solidFill>
              </a:rPr>
              <a:t>graphiques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avancés</a:t>
            </a:r>
            <a:endParaRPr lang="en-US" sz="3400" dirty="0">
              <a:solidFill>
                <a:schemeClr val="bg1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nregistrement de l’écran 2022-02-21 à 18.56.49" descr="Enregistrement de l’écran 2022-02-21 à 18.56.49">
            <a:hlinkClick r:id="" action="ppaction://media"/>
            <a:extLst>
              <a:ext uri="{FF2B5EF4-FFF2-40B4-BE49-F238E27FC236}">
                <a16:creationId xmlns:a16="http://schemas.microsoft.com/office/drawing/2014/main" id="{C293F67F-59D1-3149-B685-0A00FD726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017" y="1209789"/>
            <a:ext cx="6583339" cy="41145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047C19-CDE5-EA44-93C1-348C576036CD}"/>
              </a:ext>
            </a:extLst>
          </p:cNvPr>
          <p:cNvSpPr txBox="1"/>
          <p:nvPr/>
        </p:nvSpPr>
        <p:spPr>
          <a:xfrm>
            <a:off x="7699046" y="880606"/>
            <a:ext cx="43024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2060"/>
                </a:solidFill>
              </a:rPr>
              <a:t>@</a:t>
            </a:r>
            <a:r>
              <a:rPr lang="fr-FR" sz="2000" dirty="0" err="1">
                <a:solidFill>
                  <a:srgbClr val="002060"/>
                </a:solidFill>
              </a:rPr>
              <a:t>keyframes</a:t>
            </a:r>
            <a:endParaRPr lang="fr-FR" sz="2000" dirty="0">
              <a:solidFill>
                <a:srgbClr val="002060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La règle @</a:t>
            </a:r>
            <a:r>
              <a:rPr lang="fr-FR" sz="2000" dirty="0" err="1">
                <a:solidFill>
                  <a:schemeClr val="bg1"/>
                </a:solidFill>
              </a:rPr>
              <a:t>keyframes</a:t>
            </a:r>
            <a:r>
              <a:rPr lang="fr-FR" sz="2000" dirty="0">
                <a:solidFill>
                  <a:schemeClr val="bg1"/>
                </a:solidFill>
              </a:rPr>
              <a:t> permet aux auteurs de définir les étapes qui composent la séquence d'une animation CSS. 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</a:t>
            </a:r>
            <a:r>
              <a:rPr lang="fr-FR" sz="2000" dirty="0" err="1">
                <a:solidFill>
                  <a:schemeClr val="bg1"/>
                </a:solidFill>
              </a:rPr>
              <a:t>Spinner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Acceuil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 Chargement pages menus )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rgbClr val="002060"/>
                </a:solidFill>
              </a:rPr>
              <a:t>:</a:t>
            </a:r>
            <a:r>
              <a:rPr lang="fr-FR" sz="2000" dirty="0" err="1">
                <a:solidFill>
                  <a:srgbClr val="002060"/>
                </a:solidFill>
              </a:rPr>
              <a:t>hover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Déclenché au </a:t>
            </a:r>
            <a:r>
              <a:rPr lang="fr-FR" sz="2000" b="1" dirty="0">
                <a:solidFill>
                  <a:schemeClr val="bg1"/>
                </a:solidFill>
              </a:rPr>
              <a:t>survol</a:t>
            </a:r>
            <a:r>
              <a:rPr lang="fr-FR" sz="2000" dirty="0">
                <a:solidFill>
                  <a:schemeClr val="bg1"/>
                </a:solidFill>
              </a:rPr>
              <a:t> de la souris, il s’agit d’une </a:t>
            </a:r>
            <a:r>
              <a:rPr lang="fr-FR" sz="2000" dirty="0" err="1">
                <a:solidFill>
                  <a:schemeClr val="bg1"/>
                </a:solidFill>
              </a:rPr>
              <a:t>pseudoclasse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Boutons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Cœurs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Onglet fonction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Icones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Menu check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011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a14="http://schemas.microsoft.com/office/drawing/2010/main" xmlns:p14="http://schemas.microsoft.com/office/powerpoint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a14="http://schemas.microsoft.com/office/drawing/2010/main" xmlns:p14="http://schemas.microsoft.com/office/powerpoint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6D7436F-2D1B-D145-ABD6-07FCE51FC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4934" b="1148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DD3193-5673-344D-BEA8-68F4A7DA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47" y="266232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Mettre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place son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environnement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Front-End</a:t>
            </a:r>
          </a:p>
        </p:txBody>
      </p:sp>
    </p:spTree>
    <p:extLst>
      <p:ext uri="{BB962C8B-B14F-4D97-AF65-F5344CB8AC3E}">
        <p14:creationId xmlns:p14="http://schemas.microsoft.com/office/powerpoint/2010/main" val="13761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BCFFD-4640-3F46-A3FC-81F93523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9206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Mettre en place une structure de navigation pour un site web</a:t>
            </a:r>
          </a:p>
        </p:txBody>
      </p:sp>
      <p:pic>
        <p:nvPicPr>
          <p:cNvPr id="3" name="Enregistrement de l’écran 2022-02-21 à 18.50.00" descr="Enregistrement de l’écran 2022-02-21 à 18.50.00">
            <a:hlinkClick r:id="" action="ppaction://media"/>
            <a:extLst>
              <a:ext uri="{FF2B5EF4-FFF2-40B4-BE49-F238E27FC236}">
                <a16:creationId xmlns:a16="http://schemas.microsoft.com/office/drawing/2014/main" id="{5761D83D-9D5E-0F43-947C-F9FAF56826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1195" y="1777776"/>
            <a:ext cx="7949609" cy="4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8B642D72-244F-45E9-A32A-BCFCE9E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7F923EF-CB07-40C3-B673-2E83F92E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34C424-A519-4D35-9D94-0157B593A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6AB79813-04EC-46F4-8C8B-1D1356EC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ECD8EE9-F779-406B-9C94-04D8E9811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9AB2AFE-A614-4144-9807-3F7893DF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E29E9E76-26CD-4D24-812D-DD56AAED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E3F1079E-B8EC-4B05-AA37-63C7C29B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1094342F-EA7D-40C6-898F-52A57771E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343F5917-4AF3-4F33-81F8-1694E9FCC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9EFCE348-FC65-4BCF-B628-F3223F7FA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1D8651C7-AC54-4854-8ECA-6EF2DEB48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5CE95394-1C1A-4EFB-9758-6DA46C556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BADE6C5A-700A-4438-9E37-8B674625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BB4248E5-87FA-4714-B0F6-CAE3AD2CD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C566090B-A75C-4A80-8674-EE6ECBB2D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26A867C4-8E57-499E-AF7F-9851B2A6D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2677E69C-1F9C-4A10-BD18-3FDEB7C51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DFE7B14E-E548-4F90-B46F-6357D7B68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Rectangle 21">
                <a:extLst>
                  <a:ext uri="{FF2B5EF4-FFF2-40B4-BE49-F238E27FC236}">
                    <a16:creationId xmlns:a16="http://schemas.microsoft.com/office/drawing/2014/main" id="{C894B33B-3347-4843-9ED7-BB1D7CBD2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B1C82400-1058-477A-BC99-A04014F57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E7E90E7D-C085-4E27-89EC-F63F8D76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A8996128-A3A8-49B6-BB10-17DB9C10E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76C823F5-2D3E-485F-A301-8DE30DB2F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ECE4ADC3-47ED-458A-84D1-4A7492F67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24E0816A-39D5-40EC-ADA7-DD007F6C9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201990A4-7A78-4A45-AD25-4352E821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37F90063-29B0-4253-B958-9D0918E9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FA12D28A-1FFD-4051-8DCA-A1C67182B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075502AF-634E-4C10-A62C-F49F51ACB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C231916-A9AD-49FA-B5FE-8FFD5BE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F3A20DDE-9699-473E-90A0-7FF6431B7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B2F2DAB-FEEE-4C1A-880D-12E7662D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0EE14B60-AE36-47C3-AE14-98BD450D3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F4A1D5E5-A84E-4E4D-B5E6-65AEAA19A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E496497F-F30C-4B25-9CBF-3CAD4A96B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A4A7B32D-16D6-4795-9E64-B626DB56D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B0BC9C13-95BF-4AA5-9FC3-A4A087864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FC5ABB33-3337-4A94-A656-825D83EB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FA43FA5E-6287-418D-BE93-3B4F58F83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426C1686-605F-4AC4-B5D3-32FF8D20A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6="http://schemas.microsoft.com/office/drawing/2014/main" xmlns:p14="http://schemas.microsoft.com/office/powerpoint/2010/main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B154C99-0D91-7743-B211-16E6F7D5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38" y="448878"/>
            <a:ext cx="589438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Assurer la cohérence graphique d'un site web</a:t>
            </a:r>
            <a:endParaRPr lang="en-US" dirty="0"/>
          </a:p>
        </p:txBody>
      </p:sp>
      <p:pic>
        <p:nvPicPr>
          <p:cNvPr id="15" name="Espace réservé du contenu 14" descr="Une image contenant table, assiette, alimentation, intérieur&#10;&#10;Description générée automatiquement">
            <a:extLst>
              <a:ext uri="{FF2B5EF4-FFF2-40B4-BE49-F238E27FC236}">
                <a16:creationId xmlns:a16="http://schemas.microsoft.com/office/drawing/2014/main" id="{6AF1D600-B1EE-BC46-AECC-6846ADC470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405636" y="1957918"/>
            <a:ext cx="5311964" cy="354171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2A7288-6C68-1840-9004-D346626FD55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-1" b="3839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E6D5EA2-805A-F841-8A7F-E93DB6F1F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7"/>
          <a:srcRect l="11438" r="11210" b="6"/>
          <a:stretch/>
        </p:blipFill>
        <p:spPr>
          <a:xfrm>
            <a:off x="7619998" y="3282697"/>
            <a:ext cx="1632165" cy="2337870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83DD57-1A26-094B-ABFB-EA5D12205E8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457" r="16190" b="6"/>
          <a:stretch/>
        </p:blipFill>
        <p:spPr>
          <a:xfrm>
            <a:off x="9413030" y="3282697"/>
            <a:ext cx="1632167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3D5FBD6-7689-9342-8182-9F3368AD7EBD}"/>
              </a:ext>
            </a:extLst>
          </p:cNvPr>
          <p:cNvSpPr txBox="1"/>
          <p:nvPr/>
        </p:nvSpPr>
        <p:spPr>
          <a:xfrm>
            <a:off x="1067747" y="5758140"/>
            <a:ext cx="63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marineteyssere.github.io</a:t>
            </a:r>
            <a:r>
              <a:rPr lang="fr-FR" dirty="0"/>
              <a:t>/p3_marineteyssereomf/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4442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183</TotalTime>
  <Words>465</Words>
  <Application>Microsoft Macintosh PowerPoint</Application>
  <PresentationFormat>Grand écran</PresentationFormat>
  <Paragraphs>53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Projet 3 OH MY FOOD  Dynamisez une page web avec des animations CSS </vt:lpstr>
      <vt:lpstr>CONTEXTE</vt:lpstr>
      <vt:lpstr>Afin de réussir cette mission, j’ai eu à ma disposition : les maquettes mobile, des visuels vidéos des animations, photos et menus du projet ainsi qu’un brief incluant des informations complémentaires à̀ sa  réalisation.   </vt:lpstr>
      <vt:lpstr>Etapes de réalisation  </vt:lpstr>
      <vt:lpstr>Utiliser un système de gestion de versions pour le suivi du projet et son hébergement</vt:lpstr>
      <vt:lpstr>Créer des effets CSS graphiques avancés</vt:lpstr>
      <vt:lpstr>Mettre en place son environnement Front-End</vt:lpstr>
      <vt:lpstr>Mettre en place une structure de navigation pour un site web</vt:lpstr>
      <vt:lpstr>Assurer la cohérence graphique d'un site web</vt:lpstr>
      <vt:lpstr>Validateur w3c</vt:lpstr>
      <vt:lpstr>Difficultés </vt:lpstr>
      <vt:lpstr>MERCI Je suis prête à répondre à vos questions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 OH MY FOOD  Dynamisez une page web avec des animations CSS </dc:title>
  <dc:creator>Marine Teyssere</dc:creator>
  <cp:lastModifiedBy>Marine Teyssere</cp:lastModifiedBy>
  <cp:revision>6</cp:revision>
  <dcterms:created xsi:type="dcterms:W3CDTF">2022-02-21T15:17:04Z</dcterms:created>
  <dcterms:modified xsi:type="dcterms:W3CDTF">2022-02-21T18:20:46Z</dcterms:modified>
</cp:coreProperties>
</file>